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52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BBEB"/>
    <a:srgbClr val="FF9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2124" y="42"/>
      </p:cViewPr>
      <p:guideLst>
        <p:guide orient="horz" pos="305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586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66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89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30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35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014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1218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01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02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918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86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27F12D-7766-4776-97FF-47E9D89C89B3}" type="datetimeFigureOut">
              <a:rPr kumimoji="1" lang="ja-JP" altLang="en-US" smtClean="0"/>
              <a:t>2020/5/14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B320-8542-4683-9202-F61F8A084A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43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写真, 女性, 部屋 が含まれている画像&#10;&#10;自動的に生成された説明">
            <a:extLst>
              <a:ext uri="{FF2B5EF4-FFF2-40B4-BE49-F238E27FC236}">
                <a16:creationId xmlns:a16="http://schemas.microsoft.com/office/drawing/2014/main" id="{C7A0BE29-C181-4906-A42C-6F07458C52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733"/>
          <a:stretch/>
        </p:blipFill>
        <p:spPr>
          <a:xfrm>
            <a:off x="182260" y="259260"/>
            <a:ext cx="5006612" cy="4594597"/>
          </a:xfrm>
          <a:prstGeom prst="rect">
            <a:avLst/>
          </a:prstGeom>
        </p:spPr>
      </p:pic>
      <p:pic>
        <p:nvPicPr>
          <p:cNvPr id="5" name="図 4" descr="写真, 女性, 部屋 が含まれている画像&#10;&#10;自動的に生成された説明">
            <a:extLst>
              <a:ext uri="{FF2B5EF4-FFF2-40B4-BE49-F238E27FC236}">
                <a16:creationId xmlns:a16="http://schemas.microsoft.com/office/drawing/2014/main" id="{FF159D50-A4B0-4BE6-8203-3E6F7F1715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0"/>
          <a:stretch/>
        </p:blipFill>
        <p:spPr>
          <a:xfrm>
            <a:off x="0" y="5046879"/>
            <a:ext cx="5689101" cy="4594597"/>
          </a:xfrm>
          <a:prstGeom prst="rect">
            <a:avLst/>
          </a:prstGeom>
        </p:spPr>
      </p:pic>
      <p:sp>
        <p:nvSpPr>
          <p:cNvPr id="6" name="タイトル 1">
            <a:extLst>
              <a:ext uri="{FF2B5EF4-FFF2-40B4-BE49-F238E27FC236}">
                <a16:creationId xmlns:a16="http://schemas.microsoft.com/office/drawing/2014/main" id="{779FB635-F381-4985-8EFB-FC09A84E2765}"/>
              </a:ext>
            </a:extLst>
          </p:cNvPr>
          <p:cNvSpPr txBox="1">
            <a:spLocks/>
          </p:cNvSpPr>
          <p:nvPr/>
        </p:nvSpPr>
        <p:spPr>
          <a:xfrm>
            <a:off x="5188872" y="645305"/>
            <a:ext cx="1486868" cy="8803149"/>
          </a:xfrm>
          <a:prstGeom prst="rect">
            <a:avLst/>
          </a:prstGeom>
        </p:spPr>
        <p:txBody>
          <a:bodyPr vert="eaVert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新しい生活様式カルタ</a:t>
            </a:r>
          </a:p>
        </p:txBody>
      </p:sp>
      <p:pic>
        <p:nvPicPr>
          <p:cNvPr id="7" name="図 6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7D35BCEB-DFD6-4115-A127-DA394A3DC7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8048">
            <a:off x="5755822" y="8272923"/>
            <a:ext cx="543794" cy="153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442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0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D6BECB6C-1418-4646-AC77-BF3F0BBE566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04" r="20253"/>
          <a:stretch/>
        </p:blipFill>
        <p:spPr>
          <a:xfrm>
            <a:off x="1827843" y="6433467"/>
            <a:ext cx="2036273" cy="3319424"/>
          </a:xfrm>
          <a:prstGeom prst="rect">
            <a:avLst/>
          </a:prstGeom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31636" y="496957"/>
            <a:ext cx="1808921" cy="1808921"/>
          </a:xfrm>
          <a:prstGeom prst="ellipse">
            <a:avLst/>
          </a:prstGeom>
          <a:solidFill>
            <a:srgbClr val="FFFF00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ら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くらくと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2"/>
            <a:ext cx="1415772" cy="763325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通う電車に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1"/>
            <a:ext cx="1415772" cy="6957391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ゆとりあり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BA9523E-5783-483C-B428-CF2B28A43F5D}"/>
              </a:ext>
            </a:extLst>
          </p:cNvPr>
          <p:cNvSpPr/>
          <p:nvPr/>
        </p:nvSpPr>
        <p:spPr>
          <a:xfrm>
            <a:off x="5924394" y="3050326"/>
            <a:ext cx="738664" cy="363772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楽々と</a:t>
            </a:r>
          </a:p>
        </p:txBody>
      </p:sp>
    </p:spTree>
    <p:extLst>
      <p:ext uri="{BB962C8B-B14F-4D97-AF65-F5344CB8AC3E}">
        <p14:creationId xmlns:p14="http://schemas.microsoft.com/office/powerpoint/2010/main" val="246231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32" presetClass="emph" presetSubtype="0" repeatCount="indefinite" fill="hold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37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8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9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1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782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EB6B65ED-4450-4127-B9B3-85C734BC006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7" t="9114" r="18570" b="4736"/>
          <a:stretch/>
        </p:blipFill>
        <p:spPr>
          <a:xfrm flipH="1">
            <a:off x="117311" y="5876470"/>
            <a:ext cx="2252393" cy="3446434"/>
          </a:xfrm>
          <a:prstGeom prst="rect">
            <a:avLst/>
          </a:prstGeom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31636" y="496957"/>
            <a:ext cx="1808921" cy="1808921"/>
          </a:xfrm>
          <a:prstGeom prst="ellipse">
            <a:avLst/>
          </a:prstGeom>
          <a:solidFill>
            <a:srgbClr val="FFC000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クチンで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2"/>
            <a:ext cx="1415772" cy="763325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予防する日が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1"/>
            <a:ext cx="1415772" cy="6957391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もうすぐだ</a:t>
            </a:r>
          </a:p>
        </p:txBody>
      </p:sp>
    </p:spTree>
    <p:extLst>
      <p:ext uri="{BB962C8B-B14F-4D97-AF65-F5344CB8AC3E}">
        <p14:creationId xmlns:p14="http://schemas.microsoft.com/office/powerpoint/2010/main" val="339533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31636" y="496957"/>
            <a:ext cx="1808921" cy="1808921"/>
          </a:xfrm>
          <a:prstGeom prst="ellipse">
            <a:avLst/>
          </a:prstGeom>
          <a:solidFill>
            <a:srgbClr val="00B0F0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0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ん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運動で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2"/>
            <a:ext cx="1415772" cy="763325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コロナに負けぬ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1"/>
            <a:ext cx="1415772" cy="6957391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体力を</a:t>
            </a:r>
          </a:p>
        </p:txBody>
      </p:sp>
      <p:pic>
        <p:nvPicPr>
          <p:cNvPr id="10" name="図 9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5B0C6D45-519D-4D9B-B623-6780515A9EE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84" t="2848" r="34631" b="4693"/>
          <a:stretch/>
        </p:blipFill>
        <p:spPr>
          <a:xfrm>
            <a:off x="795131" y="5772190"/>
            <a:ext cx="1963824" cy="3691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257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31636" y="496957"/>
            <a:ext cx="1808921" cy="1808921"/>
          </a:xfrm>
          <a:prstGeom prst="ellipse">
            <a:avLst/>
          </a:prstGeom>
          <a:solidFill>
            <a:srgbClr val="FF9797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ヒ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3518453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ライ信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2"/>
            <a:ext cx="1415772" cy="763325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笑</a:t>
            </a:r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いでコロナ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1"/>
            <a:ext cx="1415772" cy="6957391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いちコロナ</a:t>
            </a:r>
          </a:p>
        </p:txBody>
      </p:sp>
      <p:pic>
        <p:nvPicPr>
          <p:cNvPr id="10" name="図 9" descr="光 が含まれている画像&#10;&#10;自動的に生成された説明">
            <a:extLst>
              <a:ext uri="{FF2B5EF4-FFF2-40B4-BE49-F238E27FC236}">
                <a16:creationId xmlns:a16="http://schemas.microsoft.com/office/drawing/2014/main" id="{CC712C42-6958-4986-92A3-EF7C46E470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55" t="17606" r="13628" b="21016"/>
          <a:stretch/>
        </p:blipFill>
        <p:spPr>
          <a:xfrm>
            <a:off x="546421" y="7272051"/>
            <a:ext cx="2862065" cy="2341693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3AD4A-7697-465E-A206-729F86716626}"/>
              </a:ext>
            </a:extLst>
          </p:cNvPr>
          <p:cNvSpPr/>
          <p:nvPr/>
        </p:nvSpPr>
        <p:spPr>
          <a:xfrm>
            <a:off x="1521942" y="5575852"/>
            <a:ext cx="1415772" cy="1470991"/>
          </a:xfrm>
          <a:prstGeom prst="rect">
            <a:avLst/>
          </a:prstGeom>
          <a:solidFill>
            <a:schemeClr val="bg1"/>
          </a:solidFill>
        </p:spPr>
        <p:txBody>
          <a:bodyPr vert="eaVert" wrap="square" lIns="91440" tIns="45720" rIns="91440" bIns="45720">
            <a:spAutoFit/>
          </a:bodyPr>
          <a:lstStyle/>
          <a:p>
            <a:pPr algn="ctr"/>
            <a:r>
              <a:rPr lang="ja-JP" altLang="en-US" sz="80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だ</a:t>
            </a:r>
          </a:p>
        </p:txBody>
      </p:sp>
      <p:sp>
        <p:nvSpPr>
          <p:cNvPr id="3" name="テキスト ボックス 2">
            <a:hlinkClick r:id="rId3" action="ppaction://hlinksldjump"/>
            <a:extLst>
              <a:ext uri="{FF2B5EF4-FFF2-40B4-BE49-F238E27FC236}">
                <a16:creationId xmlns:a16="http://schemas.microsoft.com/office/drawing/2014/main" id="{C8CC15D2-C2D3-41CE-A0C1-ED2FE18CBABC}"/>
              </a:ext>
            </a:extLst>
          </p:cNvPr>
          <p:cNvSpPr txBox="1"/>
          <p:nvPr/>
        </p:nvSpPr>
        <p:spPr>
          <a:xfrm>
            <a:off x="4496617" y="8973401"/>
            <a:ext cx="1808921" cy="58477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もう一度</a:t>
            </a:r>
          </a:p>
        </p:txBody>
      </p:sp>
      <p:pic>
        <p:nvPicPr>
          <p:cNvPr id="11" name="図 10" descr="挿絵, 食品, マグカップ が含まれている画像&#10;&#10;自動的に生成された説明">
            <a:extLst>
              <a:ext uri="{FF2B5EF4-FFF2-40B4-BE49-F238E27FC236}">
                <a16:creationId xmlns:a16="http://schemas.microsoft.com/office/drawing/2014/main" id="{7D35BCEB-DFD6-4115-A127-DA394A3DC7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88048">
            <a:off x="5235869" y="6828647"/>
            <a:ext cx="543794" cy="1538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809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0"/>
                            </p:stCondLst>
                            <p:childTnLst>
                              <p:par>
                                <p:cTn id="3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8000"/>
                            </p:stCondLst>
                            <p:childTnLst>
                              <p:par>
                                <p:cTn id="39" presetID="43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91270" y="556591"/>
            <a:ext cx="1808921" cy="1808921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0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うときは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2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あなたと私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2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オンライン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BA9523E-5783-483C-B428-CF2B28A43F5D}"/>
              </a:ext>
            </a:extLst>
          </p:cNvPr>
          <p:cNvSpPr/>
          <p:nvPr/>
        </p:nvSpPr>
        <p:spPr>
          <a:xfrm>
            <a:off x="5924394" y="3050326"/>
            <a:ext cx="738664" cy="363772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会う時は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AF7ADF1-7BEC-4362-BCDF-AD0CF29483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5" y="6619715"/>
            <a:ext cx="2545069" cy="31932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257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0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09A80E05-61BD-455A-BEF8-A3268447B95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2568" t="11312" r="14164" b="13147"/>
          <a:stretch/>
        </p:blipFill>
        <p:spPr>
          <a:xfrm>
            <a:off x="2621319" y="5710601"/>
            <a:ext cx="3734958" cy="3850842"/>
          </a:xfrm>
          <a:prstGeom prst="rect">
            <a:avLst/>
          </a:prstGeom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51514" y="496957"/>
            <a:ext cx="1808921" cy="1808921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いものは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2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通販使い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2"/>
            <a:ext cx="1415772" cy="7474226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キャッシュレス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BA9523E-5783-483C-B428-CF2B28A43F5D}"/>
              </a:ext>
            </a:extLst>
          </p:cNvPr>
          <p:cNvSpPr/>
          <p:nvPr/>
        </p:nvSpPr>
        <p:spPr>
          <a:xfrm>
            <a:off x="5924394" y="3050326"/>
            <a:ext cx="738664" cy="363772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買い物は</a:t>
            </a:r>
          </a:p>
        </p:txBody>
      </p:sp>
    </p:spTree>
    <p:extLst>
      <p:ext uri="{BB962C8B-B14F-4D97-AF65-F5344CB8AC3E}">
        <p14:creationId xmlns:p14="http://schemas.microsoft.com/office/powerpoint/2010/main" val="189545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51514" y="496957"/>
            <a:ext cx="1808921" cy="1808921"/>
          </a:xfrm>
          <a:prstGeom prst="ellipse">
            <a:avLst/>
          </a:prstGeom>
          <a:solidFill>
            <a:schemeClr val="bg2">
              <a:lumMod val="90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0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んみつを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775252"/>
            <a:ext cx="1415772" cy="8587409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避けてしましょう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2"/>
            <a:ext cx="1415772" cy="7474226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集まりは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BA9523E-5783-483C-B428-CF2B28A43F5D}"/>
              </a:ext>
            </a:extLst>
          </p:cNvPr>
          <p:cNvSpPr/>
          <p:nvPr/>
        </p:nvSpPr>
        <p:spPr>
          <a:xfrm>
            <a:off x="5924394" y="2473856"/>
            <a:ext cx="738664" cy="626047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三密（密閉・密</a:t>
            </a:r>
            <a:r>
              <a:rPr lang="ja-JP" alt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集・密接）を</a:t>
            </a:r>
            <a:endParaRPr lang="ja-JP" altLang="en-US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7ED6BD4F-0D58-4258-8665-C7C7BED405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48" t="25792" r="-751" b="24454"/>
          <a:stretch/>
        </p:blipFill>
        <p:spPr>
          <a:xfrm>
            <a:off x="124601" y="6371714"/>
            <a:ext cx="3206653" cy="3162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8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14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0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pic>
        <p:nvPicPr>
          <p:cNvPr id="10" name="図 9" descr="レンチ が含まれている画像&#10;&#10;自動的に生成された説明">
            <a:extLst>
              <a:ext uri="{FF2B5EF4-FFF2-40B4-BE49-F238E27FC236}">
                <a16:creationId xmlns:a16="http://schemas.microsoft.com/office/drawing/2014/main" id="{C381F231-A07F-489E-BEDA-D0CD9089C07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51" t="21698" r="18730" b="19381"/>
          <a:stretch/>
        </p:blipFill>
        <p:spPr>
          <a:xfrm>
            <a:off x="2295354" y="6611003"/>
            <a:ext cx="3058012" cy="3210689"/>
          </a:xfrm>
          <a:prstGeom prst="rect">
            <a:avLst/>
          </a:prstGeom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31636" y="496957"/>
            <a:ext cx="1808921" cy="1808921"/>
          </a:xfrm>
          <a:prstGeom prst="ellipse">
            <a:avLst/>
          </a:prstGeom>
          <a:solidFill>
            <a:srgbClr val="FF9797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いおんを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2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測り発熱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1"/>
            <a:ext cx="1415772" cy="6758609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チェックする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BA9523E-5783-483C-B428-CF2B28A43F5D}"/>
              </a:ext>
            </a:extLst>
          </p:cNvPr>
          <p:cNvSpPr/>
          <p:nvPr/>
        </p:nvSpPr>
        <p:spPr>
          <a:xfrm>
            <a:off x="5924394" y="3050326"/>
            <a:ext cx="738664" cy="363772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体温を</a:t>
            </a:r>
          </a:p>
        </p:txBody>
      </p:sp>
    </p:spTree>
    <p:extLst>
      <p:ext uri="{BB962C8B-B14F-4D97-AF65-F5344CB8AC3E}">
        <p14:creationId xmlns:p14="http://schemas.microsoft.com/office/powerpoint/2010/main" val="133660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0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pic>
        <p:nvPicPr>
          <p:cNvPr id="10" name="図 9" descr="挿絵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695AF14B-0E3D-4BE2-8AA1-F04A2D5E8FD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81" t="25803" r="8907" b="25738"/>
          <a:stretch/>
        </p:blipFill>
        <p:spPr>
          <a:xfrm>
            <a:off x="1676413" y="7383721"/>
            <a:ext cx="4229866" cy="2520864"/>
          </a:xfrm>
          <a:prstGeom prst="rect">
            <a:avLst/>
          </a:prstGeom>
        </p:spPr>
      </p:pic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31636" y="496957"/>
            <a:ext cx="1808921" cy="180892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な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らぶとき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1"/>
            <a:ext cx="1415772" cy="7235687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前後スペース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2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２メートル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BA9523E-5783-483C-B428-CF2B28A43F5D}"/>
              </a:ext>
            </a:extLst>
          </p:cNvPr>
          <p:cNvSpPr/>
          <p:nvPr/>
        </p:nvSpPr>
        <p:spPr>
          <a:xfrm>
            <a:off x="5924394" y="3050326"/>
            <a:ext cx="738664" cy="363772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並ぶとき</a:t>
            </a:r>
          </a:p>
        </p:txBody>
      </p:sp>
    </p:spTree>
    <p:extLst>
      <p:ext uri="{BB962C8B-B14F-4D97-AF65-F5344CB8AC3E}">
        <p14:creationId xmlns:p14="http://schemas.microsoft.com/office/powerpoint/2010/main" val="286817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31636" y="496957"/>
            <a:ext cx="1808921" cy="1808921"/>
          </a:xfrm>
          <a:prstGeom prst="ellipse">
            <a:avLst/>
          </a:prstGeom>
          <a:solidFill>
            <a:srgbClr val="D6BBEB"/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0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は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たらくぞ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2"/>
            <a:ext cx="1415772" cy="763325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テレワークして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1"/>
            <a:ext cx="1415772" cy="6957391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効率化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BA9523E-5783-483C-B428-CF2B28A43F5D}"/>
              </a:ext>
            </a:extLst>
          </p:cNvPr>
          <p:cNvSpPr/>
          <p:nvPr/>
        </p:nvSpPr>
        <p:spPr>
          <a:xfrm>
            <a:off x="5924394" y="3050326"/>
            <a:ext cx="738664" cy="363772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働くぞ</a:t>
            </a:r>
          </a:p>
        </p:txBody>
      </p:sp>
      <p:pic>
        <p:nvPicPr>
          <p:cNvPr id="14" name="図 13" descr="記号, 電車, 交通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59CA381A-F5F9-426B-9DA6-CCEEB97AD09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21" t="11606" r="8967" b="12066"/>
          <a:stretch/>
        </p:blipFill>
        <p:spPr>
          <a:xfrm>
            <a:off x="-106888" y="6270604"/>
            <a:ext cx="3426558" cy="321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404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31636" y="496957"/>
            <a:ext cx="1808921" cy="1808921"/>
          </a:xfrm>
          <a:prstGeom prst="ellipse">
            <a:avLst/>
          </a:prstGeom>
          <a:solidFill>
            <a:schemeClr val="bg1">
              <a:lumMod val="85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0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正面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2"/>
            <a:ext cx="1415772" cy="763325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対話おしゃべり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2"/>
            <a:ext cx="1415772" cy="5227984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マスクして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BA9523E-5783-483C-B428-CF2B28A43F5D}"/>
              </a:ext>
            </a:extLst>
          </p:cNvPr>
          <p:cNvSpPr/>
          <p:nvPr/>
        </p:nvSpPr>
        <p:spPr>
          <a:xfrm>
            <a:off x="5924394" y="2439311"/>
            <a:ext cx="738664" cy="363772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明朝" panose="02020609040205080304" pitchFamily="17" charset="-128"/>
                <a:ea typeface="ＭＳ 明朝" panose="02020609040205080304" pitchFamily="17" charset="-128"/>
              </a:rPr>
              <a:t>真正面</a:t>
            </a:r>
          </a:p>
        </p:txBody>
      </p:sp>
      <p:pic>
        <p:nvPicPr>
          <p:cNvPr id="10" name="図 9" descr="抽象, シャツ が含まれている画像&#10;&#10;自動的に生成された説明">
            <a:extLst>
              <a:ext uri="{FF2B5EF4-FFF2-40B4-BE49-F238E27FC236}">
                <a16:creationId xmlns:a16="http://schemas.microsoft.com/office/drawing/2014/main" id="{8DFD5031-41AE-48ED-B5CB-6128279239E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79" r="9071" b="8848"/>
          <a:stretch/>
        </p:blipFill>
        <p:spPr>
          <a:xfrm>
            <a:off x="356970" y="6615088"/>
            <a:ext cx="2949500" cy="3202519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408164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楕円 4">
            <a:extLst>
              <a:ext uri="{FF2B5EF4-FFF2-40B4-BE49-F238E27FC236}">
                <a16:creationId xmlns:a16="http://schemas.microsoft.com/office/drawing/2014/main" id="{EC1EC597-9635-4CB9-AE22-05CF30291813}"/>
              </a:ext>
            </a:extLst>
          </p:cNvPr>
          <p:cNvSpPr/>
          <p:nvPr/>
        </p:nvSpPr>
        <p:spPr>
          <a:xfrm>
            <a:off x="4631636" y="496957"/>
            <a:ext cx="1808921" cy="1808921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  <a:ln w="762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98FEEE7-8CBC-4020-B18A-B38EBBBAC6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6604" y="8448261"/>
            <a:ext cx="5829300" cy="1456324"/>
          </a:xfrm>
        </p:spPr>
        <p:txBody>
          <a:bodyPr/>
          <a:lstStyle/>
          <a:p>
            <a:r>
              <a:rPr kumimoji="1" lang="ja-JP" altLang="en-US" dirty="0">
                <a:solidFill>
                  <a:schemeClr val="bg1"/>
                </a:solidFill>
              </a:rPr>
              <a:t>新しい生活様式</a:t>
            </a:r>
            <a:br>
              <a:rPr kumimoji="1" lang="en-US" altLang="ja-JP" dirty="0">
                <a:solidFill>
                  <a:schemeClr val="bg1"/>
                </a:solidFill>
              </a:rPr>
            </a:br>
            <a:r>
              <a:rPr kumimoji="1" lang="ja-JP" altLang="en-US" dirty="0">
                <a:solidFill>
                  <a:schemeClr val="bg1"/>
                </a:solidFill>
              </a:rPr>
              <a:t>カルタ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CD0D3D4-7024-435F-8ECB-3890CDEEB1F3}"/>
              </a:ext>
            </a:extLst>
          </p:cNvPr>
          <p:cNvSpPr/>
          <p:nvPr/>
        </p:nvSpPr>
        <p:spPr>
          <a:xfrm>
            <a:off x="4879507" y="595196"/>
            <a:ext cx="131318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8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C48366D-9938-4CE2-87BB-03E1D02189B6}"/>
              </a:ext>
            </a:extLst>
          </p:cNvPr>
          <p:cNvSpPr/>
          <p:nvPr/>
        </p:nvSpPr>
        <p:spPr>
          <a:xfrm>
            <a:off x="4889766" y="2703443"/>
            <a:ext cx="1415772" cy="5744818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がてくる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43FCFB4-FDDF-4E0C-ABBF-D0CD69CE7E94}"/>
              </a:ext>
            </a:extLst>
          </p:cNvPr>
          <p:cNvSpPr/>
          <p:nvPr/>
        </p:nvSpPr>
        <p:spPr>
          <a:xfrm>
            <a:off x="3116474" y="1689652"/>
            <a:ext cx="1415772" cy="7633252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コロナの無い世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F6DFC153-F82C-4338-9575-CF8D0CB4409F}"/>
              </a:ext>
            </a:extLst>
          </p:cNvPr>
          <p:cNvSpPr/>
          <p:nvPr/>
        </p:nvSpPr>
        <p:spPr>
          <a:xfrm>
            <a:off x="1541678" y="1689651"/>
            <a:ext cx="1415772" cy="6957391"/>
          </a:xfrm>
          <a:prstGeom prst="rect">
            <a:avLst/>
          </a:prstGeom>
          <a:noFill/>
        </p:spPr>
        <p:txBody>
          <a:bodyPr vert="eaVert" wrap="square" lIns="91440" tIns="45720" rIns="91440" bIns="45720">
            <a:spAutoFit/>
          </a:bodyPr>
          <a:lstStyle/>
          <a:p>
            <a:r>
              <a:rPr lang="ja-JP" alt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手洗いで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FE6275B0-3C75-499C-B42A-96926CDE1B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50" t="11836" r="17300" b="12099"/>
          <a:stretch/>
        </p:blipFill>
        <p:spPr>
          <a:xfrm>
            <a:off x="342364" y="6128839"/>
            <a:ext cx="2714476" cy="3174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313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 advTm="10000">
        <p14:gallery dir="l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500"/>
                            </p:stCondLst>
                            <p:childTnLst>
                              <p:par>
                                <p:cTn id="3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174</Words>
  <Application>Microsoft Office PowerPoint</Application>
  <PresentationFormat>A4 210 x 297 mm</PresentationFormat>
  <Paragraphs>70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0" baseType="lpstr">
      <vt:lpstr>HGS創英角ｺﾞｼｯｸUB</vt:lpstr>
      <vt:lpstr>ＭＳ ゴシック</vt:lpstr>
      <vt:lpstr>ＭＳ 明朝</vt:lpstr>
      <vt:lpstr>Arial</vt:lpstr>
      <vt:lpstr>Calibri</vt:lpstr>
      <vt:lpstr>Calibri Light</vt:lpstr>
      <vt:lpstr>Office テーマ</vt:lpstr>
      <vt:lpstr>PowerPoint プレゼンテーション</vt:lpstr>
      <vt:lpstr>新しい生活様式 カルタ</vt:lpstr>
      <vt:lpstr>新しい生活様式 カルタ</vt:lpstr>
      <vt:lpstr>新しい生活様式 カルタ</vt:lpstr>
      <vt:lpstr>新しい生活様式 カルタ</vt:lpstr>
      <vt:lpstr>新しい生活様式 カルタ</vt:lpstr>
      <vt:lpstr>新しい生活様式 カルタ</vt:lpstr>
      <vt:lpstr>新しい生活様式 カルタ</vt:lpstr>
      <vt:lpstr>新しい生活様式 カルタ</vt:lpstr>
      <vt:lpstr>新しい生活様式 カルタ</vt:lpstr>
      <vt:lpstr>新しい生活様式 カルタ</vt:lpstr>
      <vt:lpstr>新しい生活様式 カルタ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新しい生活様式 カルタ</dc:title>
  <dc:creator>幸雄 平井</dc:creator>
  <cp:lastModifiedBy>幸雄 平井</cp:lastModifiedBy>
  <cp:revision>15</cp:revision>
  <dcterms:created xsi:type="dcterms:W3CDTF">2020-05-12T04:22:15Z</dcterms:created>
  <dcterms:modified xsi:type="dcterms:W3CDTF">2020-05-13T23:39:19Z</dcterms:modified>
</cp:coreProperties>
</file>